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Demand for versatile computing driven by remote work, AI acceleration, and edge deployments fuels hardware innovation, component competition, and supply-chain diversification; major OEMs (HP, Dell, Lenovo, Apple) and chip leaders (Intel, AMD, NVIDIA) push modular, energy-efficient designs, supporting growth via enterprise refresh cycles, gaming, education, and expanding emerging-market adoption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Connectivity and Cloud Infrastructure: Reliable high-speed networks, ubiquitous fiber and 5G, combined with scalable cloud platforms, enable distributed computing, remote management, rapid deployment of services, and cost-effective storage. They lower barriers for OEMs, resellers, and SaaS providers, accelerating innovation, reducing latency, and expanding access to computation for enterprises and consumers.
Supply Chain and Manufacturing Agility: Resilient component sourcing, diversified suppliers, flexible contract manufacturers, and standardized modules enable rapid scale-up, cost control, and responsiveness to demand shifts. Transparent logistics, predictive inventory management, and collaborative OEM-distributor relationships minimize shortages, ensure quality, and support localization strategies, protecting margins while sustaining innovation and time-to-market.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Continual leaps in CPU and GPU performance enable new computing experiences across consumer and enterprise segments, powering demanding creative workflows, immersive gaming, and AI workloads. Companies like NVIDIA and AMD deliver specialized accelerators for machine learning inference, while Apple's custom silicon redefines power efficiency in notebooks. Intel's architecture refinements support wide software ecosystems on Windows and Linux. These performance advances translate into device differentiation for OEMs such as Dell and HP, influencing purchasing decisions and product road maps globally today.
Software ecosystem alignment amplifies hardware improvements, with compilers, libraries, and applications optimized for modern processors and accelerators. Adobe updated creative suites to leverage Apple's custom chips, while TensorFlow and PyTorch accelerate deep learning on NVIDIA GPUs and specialized ASICs. Game engines like Unreal and Unity integrate ray tracing and multithreading to exploit parallel GPUs. Operating systems and virtualization platforms evolve to support heterogeneous architectures, enabling enterprises to deploy workloads on laptops, servers, and cloud instances with improved efficiency and support.
Emerging use cases shape computer demand as AI inference, edge analytics and hybrid work reshape device requirements. Organizations deploying machine learning models rely on accelerators in servers, while content creators prefer high-performance laptops for video editing. Educational institutions select portable devices for remote learning, and enterprises standardize collaboration tools such as video conferencing and productivity suites. These shifts drive OEMs to offer varied form factors, from compact notebooks to powerful desktops, aligning offerings with specific workloads and user expectations globally.
Supply chain resilience and manufacturing innovations influence computer availability and design priorities, prompting OEMs to diversify suppliers, localize production, and prioritize component standardization. Initiatives toward sustainability and repairability appear in products like modular laptops, exemplified by companies offering user-replaceable components to extend device lifespans. Major vendors implement takeback and recycling programs, and materials sourcing shifts toward recycled content. These operational strategies, seen across OEMs and contract manufacturers, affect product road maps, time-to-market, and consumer perceptions of brand responsibility and adoption.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Processor and GPU Performance Driving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Growing consumer concern about electronic waste and product longevity has elevated sustainability and repairability into a primary purchasing driver for computers. Manufacturers that prioritize modular designs and accessible spare parts often attract ethically minded buyers. For example, Framework markets a modular laptop that enables easy component replacement, and iFixit publishes repairability assessments that influence buyer perceptions. Corporate takeback and recycling programs from major brands reinforce this trend, encouraging reuse and responsible disposal rather than frequent replacement cycles and longer ownership.
Enterprise and institutional procurement strategies increasingly reward computers designed for longevity, repairability, reduced environmental impact, and ease of maintenance, shaping manufacturer priorities. Public sector buyers require spare part availability and modular serviceability, prompting suppliers to adapt. The European Union has introduced right to repair measures and ecodesign guidelines influencing product specifications. Technology companies like Dell highlight circular economy programs and takeback services, while other brands emphasize recycled materials and lower lifetime environmental footprints to meet corporate and government sustainability mandates.
Public activism and media coverage around repairability have shifted perceptions, making transparent repair policies a competitive advantage for computer makers. Teardowns and repair tutorials published reveal design choices, while communities run repair cafes that extend product life. Advocacy groups for right to repair have pressured manufacturers and regulators, and companies have responded with improved spare part access and service manuals. Market interest in certified refurbished systems signals consumer acceptance of extended life cycles, creating a moral premium for repairable designs.
The rise of circular business models and device as a service motivates manufacturers to design computers for repairability and upgradeability, aligning commercial incentives with sustainability goals. Large vendors promote leasing and certified refurbishment streams that retain value through repair rather than disposal. Suppliers market managed device programs and certified refurbished portfolios, supported by authorized service networks and standardized spare part inventories. These approaches reduce total cost of ownership concerns and encourage engineering choices favoring modular assemblies and easier field servicing.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and Repairability Influencing Computer Market Choices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Concentration of semiconductor manufacturing in a few regions creates systemic vulnerability for computer makers, disrupting production when facilities face closures or natural disasters. Major foundries such as TSMC and Samsung dominate advanced node capacity, and any operational interruption cascades through supply chains to brands like Apple, Dell, and HP. COVID-related lockdowns and regional geopolitical tensions have illustrated how a single factory disruption can delay laptop and server availability globally, forcing manufacturers to seek alternative sourcing strategies under strained timelines constraints.
Logistical bottlenecks in shipping impair timely delivery of computer components, increasing lead times and undermining manufacturing schedules. Port congestion events, exemplified by the Suez Canal blockage and queues at major gateways, have disrupted container movements and elevated freight unpredictability for OEMs and ODMs. Retailers and enterprise buyers experienced allocation challenges for models with high demand, while contract manufacturers struggled to synchronize assembly operations. The resulting complexity forces firms to redesign inventories, diversify transport routes, and negotiate contingency logistics with carriers.
Escalating component costs and trade policy volatility squeeze profitability for computer manufacturers, forcing price adjustments or margin compression. Memory and processor price swings, influenced by supplier consolidation and demand, increase procurement uncertainty for PC vendors such as Lenovo and HP. Trade disputes and tariffs have compelled companies to reconfigure supply footprints and source components across alternative jurisdictions. Regulatory shifts toward environmental compliance and conflict mineral reporting add burdens, raising assembly costs and complicating supplier qualification for firms pursuing sustainable procurement.
Rapid technological shifts and shortening product cycles heighten risk of inventory obsolescence and raise research and development costs for computer manufacturers. Major architecture transitions, illustrated by Apple's move to its ARM-based chips and broader industry shifts toward specialized accelerators, force OEMs to redesign platforms and validate software compatibility. Enterprise customers delay purchases awaiting new platforms, while ISVs and driver providers must update codebases. This dynamic increases warranty exposure, complicates aftermarket support, and pressures firms to invest continually in future-proofing engineering.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Global Supply Chain Disruptions and Component Shortages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75488"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sells Mac computers with integrated software services. Strategy centers on Apple silicon, improving performance per watt. macOS emphasizes security, productivity, and smooth interoperability with iPhone and iPad. Mac portfolio targets creative, technical, and enterprise workflows. Distribution combines online channels, own retail, carriers, and authorized resellers. Developer tools encourage native apps optimized for Apple silicon and Metal. Supply chain programs focus on availability, manufacturing scale, and cost discipline. Recent updates refreshed MacBook Pro, MacBook Air, and iMac. Services like iCloud, AppleCare, and subscriptions reinforce retention and utilization. The company maintains broad regional reach through direct and channel sales.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high-performance notebook line for professional computing workloads. It integrates Apple silicon for fast CPU and GPU performance, long battery life, and efficient thermal design. Retina display with wide color, media engines, unified memory architecture, and macOS ecosystem support demanding development, design, and content creation daily workflows.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